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708" y="10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A9F604-1BF3-4CB9-9ADF-BB45BA17C146}" type="datetimeFigureOut">
              <a:rPr lang="en-US" smtClean="0"/>
              <a:t>08/22/2017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99B8-527F-40DE-BEF2-4DC43585A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375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438" y="3675064"/>
            <a:ext cx="8229600" cy="914400"/>
          </a:xfrm>
        </p:spPr>
        <p:txBody>
          <a:bodyPr anchor="b">
            <a:normAutofit/>
          </a:bodyPr>
          <a:lstStyle>
            <a:lvl1pPr>
              <a:defRPr sz="2400">
                <a:solidFill>
                  <a:srgbClr val="F5000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2438" y="4659862"/>
            <a:ext cx="8229600" cy="27432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rgbClr val="5B6770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2438" y="6350399"/>
            <a:ext cx="2057400" cy="365125"/>
          </a:xfrm>
        </p:spPr>
        <p:txBody>
          <a:bodyPr/>
          <a:lstStyle>
            <a:lvl1pPr>
              <a:defRPr sz="80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563FFB25-AB1F-43A0-BCCF-B5FF799E4AF8}" type="datetime1">
              <a:rPr lang="en-US" smtClean="0"/>
              <a:t>08/22/2017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4188" y="6356349"/>
            <a:ext cx="3086100" cy="365125"/>
          </a:xfrm>
        </p:spPr>
        <p:txBody>
          <a:bodyPr/>
          <a:lstStyle>
            <a:lvl1pPr>
              <a:defRPr sz="80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624638" y="6360025"/>
            <a:ext cx="2057400" cy="365125"/>
          </a:xfrm>
        </p:spPr>
        <p:txBody>
          <a:bodyPr/>
          <a:lstStyle>
            <a:lvl1pPr>
              <a:defRPr sz="80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3AFEF20D-1587-4562-B406-1D903661F72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53ED41B4-C9A2-4EB1-AC3F-057B8B33301D}"/>
              </a:ext>
            </a:extLst>
          </p:cNvPr>
          <p:cNvCxnSpPr/>
          <p:nvPr/>
        </p:nvCxnSpPr>
        <p:spPr>
          <a:xfrm>
            <a:off x="543878" y="4589464"/>
            <a:ext cx="804672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4224D473-D67D-409C-8DF0-71CFD7720536}"/>
              </a:ext>
            </a:extLst>
          </p:cNvPr>
          <p:cNvCxnSpPr/>
          <p:nvPr/>
        </p:nvCxnSpPr>
        <p:spPr>
          <a:xfrm>
            <a:off x="543878" y="4938258"/>
            <a:ext cx="804672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4798794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5126"/>
            <a:ext cx="8229600" cy="685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97A88-2B11-45C4-A25A-1092BB88F628}" type="datetime1">
              <a:rPr lang="en-US" smtClean="0"/>
              <a:t>08/22/2017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EF20D-1587-4562-B406-1D903661F72B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5C22A304-B258-4723-8F3D-BB37A908DE1B}"/>
              </a:ext>
            </a:extLst>
          </p:cNvPr>
          <p:cNvCxnSpPr/>
          <p:nvPr/>
        </p:nvCxnSpPr>
        <p:spPr>
          <a:xfrm>
            <a:off x="548640" y="1050926"/>
            <a:ext cx="804672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677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8640" y="1280376"/>
            <a:ext cx="3886200" cy="4937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280376"/>
            <a:ext cx="3886200" cy="4937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232F2-29AB-4BA2-85D8-E996F867142C}" type="datetime1">
              <a:rPr lang="en-US" smtClean="0"/>
              <a:t>08/22/2017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EF20D-1587-4562-B406-1D903661F72B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E45099C7-F1D1-4429-9894-0E1F07852ED1}"/>
              </a:ext>
            </a:extLst>
          </p:cNvPr>
          <p:cNvCxnSpPr/>
          <p:nvPr/>
        </p:nvCxnSpPr>
        <p:spPr>
          <a:xfrm>
            <a:off x="548640" y="1050926"/>
            <a:ext cx="804672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5665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56C6E-D313-4C22-B5E9-059815AB4BDD}" type="datetime1">
              <a:rPr lang="en-US" smtClean="0"/>
              <a:t>08/22/2017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EF20D-1587-4562-B406-1D903661F72B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xmlns="" id="{5E35651C-BE3B-4CAE-BFAA-489659D99D01}"/>
              </a:ext>
            </a:extLst>
          </p:cNvPr>
          <p:cNvCxnSpPr/>
          <p:nvPr/>
        </p:nvCxnSpPr>
        <p:spPr>
          <a:xfrm>
            <a:off x="548640" y="1050926"/>
            <a:ext cx="8046720" cy="0"/>
          </a:xfrm>
          <a:prstGeom prst="line">
            <a:avLst/>
          </a:prstGeom>
          <a:ln w="2857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3059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C3388-465C-4309-8A0B-526E59E2606C}" type="datetime1">
              <a:rPr lang="en-US" smtClean="0"/>
              <a:t>08/22/2017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EF20D-1587-4562-B406-1D903661F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215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685800"/>
          </a:xfrm>
        </p:spPr>
        <p:txBody>
          <a:bodyPr anchor="b"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280794"/>
            <a:ext cx="2949178" cy="493776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89360-E43D-486F-8100-B1825892AC2C}" type="datetime1">
              <a:rPr lang="en-US" smtClean="0"/>
              <a:t>08/22/2017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EF20D-1587-4562-B406-1D903661F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999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5E23D-8767-468A-9F51-D13BCA9E2330}" type="datetime1">
              <a:rPr lang="en-US" smtClean="0"/>
              <a:t>08/22/2017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EF20D-1587-4562-B406-1D903661F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379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65126"/>
            <a:ext cx="8229600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20457"/>
            <a:ext cx="8229600" cy="49377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563FFB25-AB1F-43A0-BCCF-B5FF799E4AF8}" type="datetime1">
              <a:rPr lang="en-US" smtClean="0"/>
              <a:t>08/22/2017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49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2940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defRPr>
            </a:lvl1pPr>
          </a:lstStyle>
          <a:p>
            <a:fld id="{3AFEF20D-1587-4562-B406-1D903661F7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97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rgbClr val="5B6770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Verdana" panose="020B0604030504040204" pitchFamily="34" charset="0"/>
        <a:buChar char="‒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714500" indent="-342900" algn="l" defTabSz="914400" rtl="0" eaLnBrk="1" latinLnBrk="0" hangingPunct="1">
        <a:lnSpc>
          <a:spcPct val="90000"/>
        </a:lnSpc>
        <a:spcBef>
          <a:spcPts val="500"/>
        </a:spcBef>
        <a:buFont typeface="Verdana" panose="020B0604030504040204" pitchFamily="34" charset="0"/>
        <a:buChar char="‒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171700" indent="-342900" algn="l" defTabSz="914400" rtl="0" eaLnBrk="1" latinLnBrk="0" hangingPunct="1">
        <a:lnSpc>
          <a:spcPct val="90000"/>
        </a:lnSpc>
        <a:spcBef>
          <a:spcPts val="500"/>
        </a:spcBef>
        <a:buFont typeface="Verdana" panose="020B0604030504040204" pitchFamily="34" charset="0"/>
        <a:buChar char="»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ebgis.com/terr_pages/MA/dem75/nantucket.html" TargetMode="External"/><Relationship Id="rId2" Type="http://schemas.openxmlformats.org/officeDocument/2006/relationships/hyperlink" Target="../code/batchDEM.py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US" sz="4800" dirty="0"/>
              <a:t>Batch DEM Conversion and Re-Projection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7"/>
            <a:ext cx="6858000" cy="2817423"/>
          </a:xfrm>
        </p:spPr>
        <p:txBody>
          <a:bodyPr>
            <a:normAutofit fontScale="92500" lnSpcReduction="10000"/>
          </a:bodyPr>
          <a:lstStyle/>
          <a:p>
            <a:r>
              <a:rPr lang="en-US" i="1" dirty="0"/>
              <a:t>Automation using Python</a:t>
            </a:r>
            <a:endParaRPr lang="en-US" dirty="0"/>
          </a:p>
          <a:p>
            <a:endParaRPr lang="en-US" sz="1200" i="1" dirty="0"/>
          </a:p>
          <a:p>
            <a:r>
              <a:rPr lang="en-US" b="1" dirty="0"/>
              <a:t>Nicholas P. Taliceo</a:t>
            </a:r>
            <a:endParaRPr lang="en-US" dirty="0"/>
          </a:p>
          <a:p>
            <a:endParaRPr lang="en-US" sz="800" b="1" dirty="0"/>
          </a:p>
          <a:p>
            <a:r>
              <a:rPr lang="en-US" sz="1900" i="1" dirty="0"/>
              <a:t>Adapted From</a:t>
            </a:r>
          </a:p>
          <a:p>
            <a:r>
              <a:rPr lang="en-US" sz="1900" dirty="0"/>
              <a:t>GISC 6317 | Fall 2016</a:t>
            </a:r>
          </a:p>
          <a:p>
            <a:endParaRPr lang="en-US" dirty="0"/>
          </a:p>
          <a:p>
            <a:r>
              <a:rPr lang="en-US" dirty="0"/>
              <a:t>August 22, 2017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EF20D-1587-4562-B406-1D903661F72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612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Download large quantities of DEM files on the web.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u="sng" dirty="0"/>
              <a:t>Example</a:t>
            </a:r>
            <a:r>
              <a:rPr lang="en-US" dirty="0"/>
              <a:t>: DEM data for all cities in a county.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Perform other GIS tasks associated with many DEM files that will otherwise take large amounts of time if processed manually.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Extract data from ZIP files which were downloaded.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Geoprocessing tasks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/>
              <a:t>Re-projection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/>
              <a:t>DEM to other raster type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/>
              <a:t>Create a raster mosaic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/>
              <a:t>Incorporate into a current working </a:t>
            </a:r>
            <a:r>
              <a:rPr lang="en-US" dirty="0" smtClean="0"/>
              <a:t>map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smtClean="0"/>
              <a:t>Uses </a:t>
            </a:r>
            <a:r>
              <a:rPr lang="en-US" i="1" dirty="0" smtClean="0"/>
              <a:t>Beautiful Soup</a:t>
            </a:r>
            <a:r>
              <a:rPr lang="en-US" dirty="0" smtClean="0"/>
              <a:t> (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bs4</a:t>
            </a:r>
            <a:r>
              <a:rPr lang="en-US" dirty="0" smtClean="0"/>
              <a:t>) Python library for </a:t>
            </a:r>
            <a:r>
              <a:rPr lang="en-US" i="1" u="sng" dirty="0" smtClean="0"/>
              <a:t>web scraping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EF20D-1587-4562-B406-1D903661F72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206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batchDEM.py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61483"/>
            <a:ext cx="7886700" cy="46656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/>
              <a:t>What does this script do?</a:t>
            </a:r>
          </a:p>
          <a:p>
            <a:pPr marL="514350" indent="-514350">
              <a:buFont typeface="+mj-lt"/>
              <a:buAutoNum type="arabicParenR"/>
            </a:pPr>
            <a:r>
              <a:rPr lang="en-US" dirty="0"/>
              <a:t>Asks the user what website to parse and where to store the data (i.e., on your local drive).</a:t>
            </a:r>
          </a:p>
          <a:p>
            <a:pPr marL="514350" indent="-514350">
              <a:buFont typeface="+mj-lt"/>
              <a:buAutoNum type="arabicParenR"/>
            </a:pPr>
            <a:r>
              <a:rPr lang="en-US" dirty="0"/>
              <a:t>Downloads </a:t>
            </a:r>
            <a:r>
              <a:rPr lang="en-US" u="sng" dirty="0"/>
              <a:t>all</a:t>
            </a:r>
            <a:r>
              <a:rPr lang="en-US" dirty="0"/>
              <a:t> files associated with that particular webpage that are contained within ZIP files.</a:t>
            </a:r>
          </a:p>
          <a:p>
            <a:pPr marL="514350" indent="-514350">
              <a:buFont typeface="+mj-lt"/>
              <a:buAutoNum type="arabicParenR"/>
            </a:pPr>
            <a:r>
              <a:rPr lang="en-US" dirty="0"/>
              <a:t>Extracts the files on your local drive and deletes the ZIP files.</a:t>
            </a:r>
          </a:p>
          <a:p>
            <a:pPr marL="514350" indent="-514350">
              <a:buFont typeface="+mj-lt"/>
              <a:buAutoNum type="arabicParenR"/>
            </a:pPr>
            <a:r>
              <a:rPr lang="en-US" dirty="0"/>
              <a:t>User can choose to…</a:t>
            </a:r>
          </a:p>
          <a:p>
            <a:pPr marL="971550" lvl="1" indent="-514350">
              <a:buFont typeface="+mj-lt"/>
              <a:buAutoNum type="romanLcPeriod"/>
            </a:pPr>
            <a:r>
              <a:rPr lang="en-US" dirty="0"/>
              <a:t>…re-project all DEM files downloaded with respect to a feature class in your map of working directory.</a:t>
            </a:r>
          </a:p>
          <a:p>
            <a:pPr marL="971550" lvl="1" indent="-514350">
              <a:buFont typeface="+mj-lt"/>
              <a:buAutoNum type="romanLcPeriod"/>
            </a:pPr>
            <a:r>
              <a:rPr lang="en-US" dirty="0"/>
              <a:t>…change the file type of the DEMs (i.e., from .</a:t>
            </a:r>
            <a:r>
              <a:rPr lang="en-US" dirty="0" err="1"/>
              <a:t>dem</a:t>
            </a:r>
            <a:r>
              <a:rPr lang="en-US" dirty="0"/>
              <a:t> to </a:t>
            </a:r>
            <a:r>
              <a:rPr lang="en-US" dirty="0" err="1"/>
              <a:t>Esri</a:t>
            </a:r>
            <a:r>
              <a:rPr lang="en-US" dirty="0"/>
              <a:t> grid files).</a:t>
            </a:r>
          </a:p>
          <a:p>
            <a:pPr marL="971550" lvl="1" indent="-514350">
              <a:buFont typeface="+mj-lt"/>
              <a:buAutoNum type="romanLcPeriod"/>
            </a:pPr>
            <a:r>
              <a:rPr lang="en-US" dirty="0"/>
              <a:t>…create a raster mosaic of any or all of the DEM files.</a:t>
            </a:r>
          </a:p>
          <a:p>
            <a:pPr marL="971550" lvl="1" indent="-514350">
              <a:buFont typeface="+mj-lt"/>
              <a:buAutoNum type="romanLcPeriod"/>
            </a:pPr>
            <a:r>
              <a:rPr lang="en-US" dirty="0"/>
              <a:t>…incorporate the new raster mosaic into the current map.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EF20D-1587-4562-B406-1D903661F7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454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3200" dirty="0"/>
              <a:t>Demonstration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EF20D-1587-4562-B406-1D903661F72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81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4335" y="1301022"/>
            <a:ext cx="5055329" cy="505532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EF20D-1587-4562-B406-1D903661F72B}" type="slidenum">
              <a:rPr lang="en-US" smtClean="0"/>
              <a:t>5</a:t>
            </a:fld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4404049" y="5206483"/>
            <a:ext cx="2053901" cy="4478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491273" y="5654351"/>
            <a:ext cx="1912776" cy="646331"/>
          </a:xfrm>
          <a:prstGeom prst="rect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Nantucket County, Massachusetts</a:t>
            </a:r>
          </a:p>
        </p:txBody>
      </p:sp>
    </p:spTree>
    <p:extLst>
      <p:ext uri="{BB962C8B-B14F-4D97-AF65-F5344CB8AC3E}">
        <p14:creationId xmlns:p14="http://schemas.microsoft.com/office/powerpoint/2010/main" val="1112536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Python Script	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endParaRPr lang="en-US" dirty="0">
              <a:hlinkClick r:id="rId2" action="ppaction://hlinkfile"/>
            </a:endParaRPr>
          </a:p>
          <a:p>
            <a:pPr marL="0" indent="0" algn="ctr">
              <a:buNone/>
            </a:pPr>
            <a:r>
              <a:rPr lang="en-US" dirty="0">
                <a:hlinkClick r:id="rId2" action="ppaction://hlinkfile"/>
              </a:rPr>
              <a:t>batchDEM.py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2000" dirty="0">
                <a:hlinkClick r:id="rId3"/>
              </a:rPr>
              <a:t>http://www.webgis.com/terr_pages/MA/dem75/nantucket.html</a:t>
            </a:r>
            <a:endParaRPr lang="en-US" sz="2000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EF20D-1587-4562-B406-1D903661F72B}" type="slidenum">
              <a:rPr lang="en-US" smtClean="0"/>
              <a:t>6</a:t>
            </a:fld>
            <a:endParaRPr lang="en-US" dirty="0"/>
          </a:p>
        </p:txBody>
      </p:sp>
      <p:pic>
        <p:nvPicPr>
          <p:cNvPr id="1026" name="Picture 2" descr="https://upload.wikimedia.org/wikipedia/commons/thumb/a/a4/Nantucket_NASA_2002.jpg/250px-Nantucket_NASA_2002.jpg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5915" y="1798638"/>
            <a:ext cx="238125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hlinkClick r:id="rId2" action="ppaction://hlinkfile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776" y="2205620"/>
            <a:ext cx="3621928" cy="122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128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3200" dirty="0"/>
              <a:t>Summer Internship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EF20D-1587-4562-B406-1D903661F72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491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1BD4FFB-342C-4C4F-98C3-B2DF1EE07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Internship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xmlns="" id="{3A1927BC-AF1D-4519-AE04-B6B8C164EDB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The Travelers Indemnity Co., Hartford, CT</a:t>
            </a:r>
          </a:p>
          <a:p>
            <a:r>
              <a:rPr lang="en-US" b="1" dirty="0"/>
              <a:t>Advanced Analytics</a:t>
            </a:r>
            <a:r>
              <a:rPr lang="en-US" dirty="0"/>
              <a:t>, Personal Insurance, Research &amp; Development (PI R&amp;D) </a:t>
            </a:r>
          </a:p>
          <a:p>
            <a:pPr lvl="1"/>
            <a:r>
              <a:rPr lang="en-US" dirty="0"/>
              <a:t>Auto, property, monitoring &amp; data, innovation</a:t>
            </a:r>
          </a:p>
          <a:p>
            <a:r>
              <a:rPr lang="en-US" dirty="0"/>
              <a:t>Work mostly on modeling </a:t>
            </a:r>
          </a:p>
          <a:p>
            <a:pPr lvl="1"/>
            <a:r>
              <a:rPr lang="en-US" dirty="0"/>
              <a:t>Additive models, trees, boosting &amp; bagging, text mining, GLMs, deep learning, AI</a:t>
            </a:r>
          </a:p>
          <a:p>
            <a:pPr lvl="1"/>
            <a:r>
              <a:rPr lang="en-US" dirty="0"/>
              <a:t>SAS, R, Python</a:t>
            </a:r>
          </a:p>
          <a:p>
            <a:r>
              <a:rPr lang="en-US" dirty="0"/>
              <a:t>Also utilize geospatial analysis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xmlns="" id="{A81E5588-43BD-40A0-AFEB-7887B5BD2FF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" y="5678642"/>
            <a:ext cx="3886200" cy="107898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4CC3352-956C-432F-B44E-1BF1F3E25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EF20D-1587-4562-B406-1D903661F72B}" type="slidenum">
              <a:rPr lang="en-US" smtClean="0"/>
              <a:t>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E11D86C8-DCAD-4DD4-923B-291F66200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1246" y="1481917"/>
            <a:ext cx="3390588" cy="4534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3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08955CD-2130-454D-9DFB-E23D4CAD4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Geospatial-Related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7F8562E-214E-4EB0-A102-A0CA4833A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Several small projects with short turn-around time</a:t>
            </a:r>
          </a:p>
          <a:p>
            <a:r>
              <a:rPr lang="en-US" dirty="0"/>
              <a:t>Explored </a:t>
            </a:r>
            <a:r>
              <a:rPr lang="en-US" i="1" dirty="0"/>
              <a:t>telematics data</a:t>
            </a:r>
            <a:r>
              <a:rPr lang="en-US" dirty="0"/>
              <a:t> collected from opted-in policy driver either with a dashboard attachment or through a smart phone app</a:t>
            </a:r>
          </a:p>
          <a:p>
            <a:pPr lvl="1"/>
            <a:r>
              <a:rPr lang="en-US" dirty="0"/>
              <a:t>Finding driving patterns of start/end trip locations</a:t>
            </a:r>
          </a:p>
          <a:p>
            <a:r>
              <a:rPr lang="en-US" b="1" dirty="0"/>
              <a:t>Main Project</a:t>
            </a:r>
            <a:endParaRPr lang="en-US" dirty="0"/>
          </a:p>
          <a:p>
            <a:pPr lvl="1"/>
            <a:r>
              <a:rPr lang="en-US" dirty="0"/>
              <a:t>Determine a way to segment 5-digit ZIP Codes based on where people drive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When someone calls Travelers for an auto insurance quote, we ask where they park their car (i.e., where they live)</a:t>
            </a:r>
          </a:p>
          <a:p>
            <a:pPr lvl="2"/>
            <a:r>
              <a:rPr lang="en-US" dirty="0"/>
              <a:t>Use the ZIP Code of this location to </a:t>
            </a:r>
            <a:r>
              <a:rPr lang="en-US" u="sng" dirty="0"/>
              <a:t>assess driver risk</a:t>
            </a:r>
          </a:p>
          <a:p>
            <a:pPr lvl="1"/>
            <a:r>
              <a:rPr lang="en-US" dirty="0"/>
              <a:t>If we know of a common end trip location we can find driving routes from starting locations (network analysis)</a:t>
            </a:r>
          </a:p>
          <a:p>
            <a:pPr lvl="2"/>
            <a:r>
              <a:rPr lang="en-US" dirty="0"/>
              <a:t>Assess driving risk by </a:t>
            </a:r>
            <a:r>
              <a:rPr lang="en-US" u="sng" dirty="0"/>
              <a:t>routes they drive</a:t>
            </a:r>
          </a:p>
          <a:p>
            <a:pPr lvl="1"/>
            <a:r>
              <a:rPr lang="en-US" dirty="0"/>
              <a:t>Segment ZIP Codes with Thiessen polygons from starting locations.</a:t>
            </a:r>
          </a:p>
          <a:p>
            <a:pPr lvl="1"/>
            <a:r>
              <a:rPr lang="en-US" dirty="0"/>
              <a:t>All of this was done using </a:t>
            </a:r>
            <a:r>
              <a:rPr lang="en-US" b="1" i="1" u="sng" dirty="0"/>
              <a:t>Python</a:t>
            </a:r>
            <a:endParaRPr lang="en-US" dirty="0"/>
          </a:p>
          <a:p>
            <a:pPr lvl="2"/>
            <a:r>
              <a:rPr lang="en-US" dirty="0"/>
              <a:t>Python 2.7 &amp; ArcMap 10.4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DECD4D6-E610-4A20-9ED9-086B04839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EF20D-1587-4562-B406-1D903661F72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938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aliceo_ppt_standard">
  <a:themeElements>
    <a:clrScheme name="Nick's Theme">
      <a:dk1>
        <a:sysClr val="windowText" lastClr="000000"/>
      </a:dk1>
      <a:lt1>
        <a:sysClr val="window" lastClr="FFFFFF"/>
      </a:lt1>
      <a:dk2>
        <a:srgbClr val="5B6770"/>
      </a:dk2>
      <a:lt2>
        <a:srgbClr val="E31B23"/>
      </a:lt2>
      <a:accent1>
        <a:srgbClr val="5B6770"/>
      </a:accent1>
      <a:accent2>
        <a:srgbClr val="323F4F"/>
      </a:accent2>
      <a:accent3>
        <a:srgbClr val="C00000"/>
      </a:accent3>
      <a:accent4>
        <a:srgbClr val="FF0000"/>
      </a:accent4>
      <a:accent5>
        <a:srgbClr val="5B9BD5"/>
      </a:accent5>
      <a:accent6>
        <a:srgbClr val="FFFFFF"/>
      </a:accent6>
      <a:hlink>
        <a:srgbClr val="4472C4"/>
      </a:hlink>
      <a:folHlink>
        <a:srgbClr val="52525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3" id="{CEA9A24B-DCB1-4E0C-8106-C2E171E6B8A1}" vid="{DF27F704-2D36-49A6-88D6-CBD6B6963C5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taliceo_ppt_standard</Template>
  <TotalTime>109</TotalTime>
  <Words>451</Words>
  <Application>Microsoft Office PowerPoint</Application>
  <PresentationFormat>On-screen Show (4:3)</PresentationFormat>
  <Paragraphs>89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Consolas</vt:lpstr>
      <vt:lpstr>Courier New</vt:lpstr>
      <vt:lpstr>Microsoft Sans Serif</vt:lpstr>
      <vt:lpstr>Verdana</vt:lpstr>
      <vt:lpstr>Wingdings</vt:lpstr>
      <vt:lpstr>taliceo_ppt_standard</vt:lpstr>
      <vt:lpstr>Batch DEM Conversion and Re-Projection</vt:lpstr>
      <vt:lpstr>Purpose</vt:lpstr>
      <vt:lpstr>batchDEM.py</vt:lpstr>
      <vt:lpstr>Demonstration</vt:lpstr>
      <vt:lpstr>Demonstration</vt:lpstr>
      <vt:lpstr>Demonstration</vt:lpstr>
      <vt:lpstr>Summer Internship</vt:lpstr>
      <vt:lpstr>My Internship</vt:lpstr>
      <vt:lpstr>Geospatial-Related Projects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Batch DEM Conversion and Re-Projection</dc:title>
  <dc:creator>Nick</dc:creator>
  <cp:lastModifiedBy>Taliceo, Nicholas Paul</cp:lastModifiedBy>
  <cp:revision>13</cp:revision>
  <dcterms:created xsi:type="dcterms:W3CDTF">2016-11-22T01:50:27Z</dcterms:created>
  <dcterms:modified xsi:type="dcterms:W3CDTF">2017-08-22T23:50:55Z</dcterms:modified>
</cp:coreProperties>
</file>

<file path=docProps/thumbnail.jpeg>
</file>